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6684E-AAD9-465E-80D4-DFB6A84D096D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9E5A7-AD13-4BEA-A26A-3A7EE1EA9E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428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6684E-AAD9-465E-80D4-DFB6A84D096D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9E5A7-AD13-4BEA-A26A-3A7EE1EA9E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318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6684E-AAD9-465E-80D4-DFB6A84D096D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9E5A7-AD13-4BEA-A26A-3A7EE1EA9E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8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6684E-AAD9-465E-80D4-DFB6A84D096D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9E5A7-AD13-4BEA-A26A-3A7EE1EA9E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235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6684E-AAD9-465E-80D4-DFB6A84D096D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9E5A7-AD13-4BEA-A26A-3A7EE1EA9E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633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6684E-AAD9-465E-80D4-DFB6A84D096D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9E5A7-AD13-4BEA-A26A-3A7EE1EA9E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234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6684E-AAD9-465E-80D4-DFB6A84D096D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9E5A7-AD13-4BEA-A26A-3A7EE1EA9E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52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6684E-AAD9-465E-80D4-DFB6A84D096D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9E5A7-AD13-4BEA-A26A-3A7EE1EA9E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002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6684E-AAD9-465E-80D4-DFB6A84D096D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9E5A7-AD13-4BEA-A26A-3A7EE1EA9E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584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6684E-AAD9-465E-80D4-DFB6A84D096D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9E5A7-AD13-4BEA-A26A-3A7EE1EA9E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013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6684E-AAD9-465E-80D4-DFB6A84D096D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9E5A7-AD13-4BEA-A26A-3A7EE1EA9E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73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6684E-AAD9-465E-80D4-DFB6A84D096D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9E5A7-AD13-4BEA-A26A-3A7EE1EA9E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907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461" y="0"/>
            <a:ext cx="6265539" cy="68580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539" y="0"/>
            <a:ext cx="62655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59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UserHome</dc:creator>
  <cp:lastModifiedBy>UserHome</cp:lastModifiedBy>
  <cp:revision>1</cp:revision>
  <dcterms:created xsi:type="dcterms:W3CDTF">2023-11-23T20:07:45Z</dcterms:created>
  <dcterms:modified xsi:type="dcterms:W3CDTF">2023-11-23T20:08:55Z</dcterms:modified>
</cp:coreProperties>
</file>